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7" r:id="rId4"/>
    <p:sldId id="266" r:id="rId5"/>
    <p:sldId id="260" r:id="rId6"/>
    <p:sldId id="261" r:id="rId7"/>
    <p:sldId id="262" r:id="rId8"/>
    <p:sldId id="264" r:id="rId9"/>
    <p:sldId id="270" r:id="rId10"/>
    <p:sldId id="271" r:id="rId11"/>
    <p:sldId id="268" r:id="rId12"/>
    <p:sldId id="263" r:id="rId13"/>
    <p:sldId id="272" r:id="rId14"/>
    <p:sldId id="273" r:id="rId15"/>
    <p:sldId id="274" r:id="rId16"/>
    <p:sldId id="276" r:id="rId17"/>
    <p:sldId id="278" r:id="rId18"/>
    <p:sldId id="279" r:id="rId19"/>
    <p:sldId id="283" r:id="rId20"/>
    <p:sldId id="280" r:id="rId21"/>
    <p:sldId id="281" r:id="rId22"/>
    <p:sldId id="282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FF00"/>
    <a:srgbClr val="300EC2"/>
    <a:srgbClr val="B61AA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-342880" y="4714884"/>
            <a:ext cx="7772400" cy="1470025"/>
          </a:xfrm>
        </p:spPr>
        <p:txBody>
          <a:bodyPr>
            <a:normAutofit/>
          </a:bodyPr>
          <a:lstStyle>
            <a:lvl1pPr>
              <a:defRPr sz="5400" b="1" cap="none" spc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8588" y="578645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571536" y="-71462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7" name="SmartArt 占位符 6"/>
          <p:cNvSpPr>
            <a:spLocks noGrp="1"/>
          </p:cNvSpPr>
          <p:nvPr>
            <p:ph type="dgm" sz="quarter" idx="11"/>
          </p:nvPr>
        </p:nvSpPr>
        <p:spPr>
          <a:xfrm>
            <a:off x="714348" y="1785938"/>
            <a:ext cx="4572007" cy="4143392"/>
          </a:xfr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10" name="内容占位符 9"/>
          <p:cNvSpPr>
            <a:spLocks noGrp="1"/>
          </p:cNvSpPr>
          <p:nvPr>
            <p:ph sz="quarter" idx="12"/>
          </p:nvPr>
        </p:nvSpPr>
        <p:spPr>
          <a:xfrm>
            <a:off x="5429250" y="1785938"/>
            <a:ext cx="3214688" cy="4143375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642974" y="-24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5" name="SmartArt 占位符 4"/>
          <p:cNvSpPr>
            <a:spLocks noGrp="1"/>
          </p:cNvSpPr>
          <p:nvPr>
            <p:ph type="dgm" sz="quarter" idx="10"/>
          </p:nvPr>
        </p:nvSpPr>
        <p:spPr>
          <a:xfrm>
            <a:off x="714375" y="1857375"/>
            <a:ext cx="4000500" cy="4286250"/>
          </a:xfr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5000625" y="1857375"/>
            <a:ext cx="3714750" cy="4286250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28596" y="171448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571735" y="1714488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1" name="图片占位符 8"/>
          <p:cNvSpPr>
            <a:spLocks noGrp="1"/>
          </p:cNvSpPr>
          <p:nvPr>
            <p:ph type="pic" sz="quarter" idx="12"/>
          </p:nvPr>
        </p:nvSpPr>
        <p:spPr>
          <a:xfrm>
            <a:off x="428595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2" name="图片占位符 8"/>
          <p:cNvSpPr>
            <a:spLocks noGrp="1"/>
          </p:cNvSpPr>
          <p:nvPr>
            <p:ph type="pic" sz="quarter" idx="13"/>
          </p:nvPr>
        </p:nvSpPr>
        <p:spPr>
          <a:xfrm>
            <a:off x="2571736" y="3857627"/>
            <a:ext cx="2071703" cy="2071703"/>
          </a:xfr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-785850" y="-16"/>
            <a:ext cx="8229600" cy="1143000"/>
          </a:xfrm>
        </p:spPr>
        <p:txBody>
          <a:bodyPr>
            <a:normAutofit/>
          </a:bodyPr>
          <a:lstStyle>
            <a:lvl1pPr>
              <a:defRPr sz="55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en-US" altLang="zh-CN" dirty="0" smtClean="0"/>
              <a:t>PowerPoint Template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/>
          </p:nvPr>
        </p:nvSpPr>
        <p:spPr>
          <a:xfrm>
            <a:off x="4786313" y="1714500"/>
            <a:ext cx="3786187" cy="4214813"/>
          </a:xfr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00063" y="1143000"/>
            <a:ext cx="8143875" cy="1357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-928726" y="5143512"/>
            <a:ext cx="8229600" cy="1143000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altLang="zh-CN" dirty="0" smtClean="0"/>
              <a:t>Thank You !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7" r:id="rId6"/>
    <p:sldLayoutId id="214748365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esktop\8 Б класс\20160601_105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785794"/>
            <a:ext cx="4573574" cy="2571768"/>
          </a:xfrm>
          <a:prstGeom prst="roundRect">
            <a:avLst/>
          </a:prstGeom>
          <a:noFill/>
        </p:spPr>
      </p:pic>
      <p:pic>
        <p:nvPicPr>
          <p:cNvPr id="5123" name="Picture 3" descr="C:\Users\home\Desktop\8 Б класс\20160601_111317.jpg"/>
          <p:cNvPicPr>
            <a:picLocks noChangeAspect="1" noChangeArrowheads="1"/>
          </p:cNvPicPr>
          <p:nvPr/>
        </p:nvPicPr>
        <p:blipFill>
          <a:blip r:embed="rId3" cstate="print"/>
          <a:srcRect l="15803" t="22139" r="9021" b="9970"/>
          <a:stretch>
            <a:fillRect/>
          </a:stretch>
        </p:blipFill>
        <p:spPr bwMode="auto">
          <a:xfrm>
            <a:off x="357158" y="3571876"/>
            <a:ext cx="5214974" cy="3000396"/>
          </a:xfrm>
          <a:prstGeom prst="round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1142984"/>
            <a:ext cx="3929058" cy="78581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«Б» класс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за 1-е полугодие 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2016 -2017 </a:t>
            </a:r>
            <a:r>
              <a:rPr lang="ru-RU" sz="2800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ода в мероприятиях школы и класса </a:t>
            </a:r>
            <a:endParaRPr lang="ru-RU" sz="28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57950" y="3929066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июня 2016 года</a:t>
            </a:r>
            <a:endParaRPr lang="ru-RU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quarter" idx="14"/>
          </p:nvPr>
        </p:nvSpPr>
        <p:spPr>
          <a:xfrm>
            <a:off x="5715008" y="642918"/>
            <a:ext cx="3286148" cy="42148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 класс занял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1 место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конкурсе  плакатов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«Новый год»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1 место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конкурсе фотографий «Самый дружный класс!»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home\Desktop\8  Б отчеты 1-я четв\фото 8 б 17г\20170127_112344.jpg"/>
          <p:cNvPicPr>
            <a:picLocks noChangeAspect="1" noChangeArrowheads="1"/>
          </p:cNvPicPr>
          <p:nvPr/>
        </p:nvPicPr>
        <p:blipFill>
          <a:blip r:embed="rId2" cstate="print"/>
          <a:srcRect r="11364" b="4286"/>
          <a:stretch>
            <a:fillRect/>
          </a:stretch>
        </p:blipFill>
        <p:spPr bwMode="auto">
          <a:xfrm rot="5400000">
            <a:off x="250001" y="1393017"/>
            <a:ext cx="6215106" cy="4286280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quarter" idx="14"/>
          </p:nvPr>
        </p:nvSpPr>
        <p:spPr>
          <a:xfrm>
            <a:off x="4786313" y="142853"/>
            <a:ext cx="3786187" cy="12858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     2 место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творческом конкурсе по профилактике правонарушений</a:t>
            </a:r>
          </a:p>
          <a:p>
            <a:endParaRPr lang="ru-RU" sz="2000" dirty="0"/>
          </a:p>
        </p:txBody>
      </p:sp>
      <p:pic>
        <p:nvPicPr>
          <p:cNvPr id="11266" name="Picture 2" descr="C:\Users\home\Desktop\8  Б отчеты 1-я четв\фото 8 б 17г\20170130_121154.jpg"/>
          <p:cNvPicPr>
            <a:picLocks noChangeAspect="1" noChangeArrowheads="1"/>
          </p:cNvPicPr>
          <p:nvPr/>
        </p:nvPicPr>
        <p:blipFill>
          <a:blip r:embed="rId2" cstate="print"/>
          <a:srcRect t="6667" b="13333"/>
          <a:stretch>
            <a:fillRect/>
          </a:stretch>
        </p:blipFill>
        <p:spPr bwMode="auto">
          <a:xfrm>
            <a:off x="357158" y="785794"/>
            <a:ext cx="4000528" cy="2571768"/>
          </a:xfrm>
          <a:prstGeom prst="roundRect">
            <a:avLst/>
          </a:prstGeom>
          <a:noFill/>
        </p:spPr>
      </p:pic>
      <p:pic>
        <p:nvPicPr>
          <p:cNvPr id="11267" name="Picture 3" descr="C:\Users\home\Desktop\8  Б отчеты 1-я четв\фото 8 б 17г\20170130_121218.jpg"/>
          <p:cNvPicPr>
            <a:picLocks noChangeAspect="1" noChangeArrowheads="1"/>
          </p:cNvPicPr>
          <p:nvPr/>
        </p:nvPicPr>
        <p:blipFill>
          <a:blip r:embed="rId3" cstate="print"/>
          <a:srcRect t="9195" b="21839"/>
          <a:stretch>
            <a:fillRect/>
          </a:stretch>
        </p:blipFill>
        <p:spPr bwMode="auto">
          <a:xfrm>
            <a:off x="214282" y="3643314"/>
            <a:ext cx="4143404" cy="2428892"/>
          </a:xfrm>
          <a:prstGeom prst="roundRect">
            <a:avLst/>
          </a:prstGeom>
          <a:noFill/>
        </p:spPr>
      </p:pic>
      <p:pic>
        <p:nvPicPr>
          <p:cNvPr id="11268" name="Picture 4" descr="C:\Users\home\Desktop\8  Б отчеты 1-я четв\фото 8 б 17г\20170130_121254.jpg"/>
          <p:cNvPicPr>
            <a:picLocks noChangeAspect="1" noChangeArrowheads="1"/>
          </p:cNvPicPr>
          <p:nvPr/>
        </p:nvPicPr>
        <p:blipFill>
          <a:blip r:embed="rId4" cstate="print"/>
          <a:srcRect l="24000"/>
          <a:stretch>
            <a:fillRect/>
          </a:stretch>
        </p:blipFill>
        <p:spPr bwMode="auto">
          <a:xfrm>
            <a:off x="5000628" y="1428736"/>
            <a:ext cx="3643338" cy="1857388"/>
          </a:xfrm>
          <a:prstGeom prst="roundRect">
            <a:avLst/>
          </a:prstGeom>
          <a:noFill/>
        </p:spPr>
      </p:pic>
      <p:pic>
        <p:nvPicPr>
          <p:cNvPr id="11" name="Picture 4" descr="C:\Users\home\Desktop\8  Б отчеты 1-я четв\IMG-20170205-WA0029.jpg"/>
          <p:cNvPicPr>
            <a:picLocks noChangeAspect="1" noChangeArrowheads="1"/>
          </p:cNvPicPr>
          <p:nvPr/>
        </p:nvPicPr>
        <p:blipFill>
          <a:blip r:embed="rId5"/>
          <a:srcRect t="12195"/>
          <a:stretch>
            <a:fillRect/>
          </a:stretch>
        </p:blipFill>
        <p:spPr bwMode="auto">
          <a:xfrm>
            <a:off x="4500562" y="3500438"/>
            <a:ext cx="4357718" cy="3000396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home\Desktop\8  Б отчеты 1-я четв\20161025_115005.jpg"/>
          <p:cNvPicPr>
            <a:picLocks noChangeAspect="1" noChangeArrowheads="1"/>
          </p:cNvPicPr>
          <p:nvPr/>
        </p:nvPicPr>
        <p:blipFill>
          <a:blip r:embed="rId2" cstate="print"/>
          <a:srcRect t="15095" b="28301"/>
          <a:stretch>
            <a:fillRect/>
          </a:stretch>
        </p:blipFill>
        <p:spPr bwMode="auto">
          <a:xfrm>
            <a:off x="357158" y="1071546"/>
            <a:ext cx="3857652" cy="2071702"/>
          </a:xfrm>
          <a:prstGeom prst="roundRect">
            <a:avLst/>
          </a:prstGeom>
          <a:noFill/>
        </p:spPr>
      </p:pic>
      <p:pic>
        <p:nvPicPr>
          <p:cNvPr id="12291" name="Picture 3" descr="C:\Users\home\Desktop\8  Б отчеты 1-я четв\20161025_115834.jpg"/>
          <p:cNvPicPr>
            <a:picLocks noChangeAspect="1" noChangeArrowheads="1"/>
          </p:cNvPicPr>
          <p:nvPr/>
        </p:nvPicPr>
        <p:blipFill>
          <a:blip r:embed="rId3" cstate="print"/>
          <a:srcRect r="10526" b="34211"/>
          <a:stretch>
            <a:fillRect/>
          </a:stretch>
        </p:blipFill>
        <p:spPr bwMode="auto">
          <a:xfrm>
            <a:off x="357158" y="3786190"/>
            <a:ext cx="4071966" cy="2428892"/>
          </a:xfrm>
          <a:prstGeom prst="roundRect">
            <a:avLst/>
          </a:prstGeom>
          <a:noFill/>
        </p:spPr>
      </p:pic>
      <p:pic>
        <p:nvPicPr>
          <p:cNvPr id="12292" name="Picture 4" descr="C:\Users\home\Desktop\8  Б отчеты 1-я четв\20161025_115952.jpg"/>
          <p:cNvPicPr>
            <a:picLocks noChangeAspect="1" noChangeArrowheads="1"/>
          </p:cNvPicPr>
          <p:nvPr/>
        </p:nvPicPr>
        <p:blipFill>
          <a:blip r:embed="rId4" cstate="print"/>
          <a:srcRect b="26829"/>
          <a:stretch>
            <a:fillRect/>
          </a:stretch>
        </p:blipFill>
        <p:spPr bwMode="auto">
          <a:xfrm>
            <a:off x="4857752" y="1142984"/>
            <a:ext cx="4000528" cy="2071702"/>
          </a:xfrm>
          <a:prstGeom prst="roundRect">
            <a:avLst/>
          </a:prstGeom>
          <a:noFill/>
        </p:spPr>
      </p:pic>
      <p:pic>
        <p:nvPicPr>
          <p:cNvPr id="12293" name="Picture 5" descr="C:\Users\home\Desktop\8  Б отчеты 1-я четв\20161025_1201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14752"/>
            <a:ext cx="4214842" cy="2571744"/>
          </a:xfrm>
          <a:prstGeom prst="round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1472" y="428604"/>
            <a:ext cx="8215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Открытый урок по самопознанию на тему:  «Горизонты доброты»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ome\Desktop\8  Б отчеты 1-я четв\20161025_120248.jpg"/>
          <p:cNvPicPr>
            <a:picLocks noChangeAspect="1" noChangeArrowheads="1"/>
          </p:cNvPicPr>
          <p:nvPr/>
        </p:nvPicPr>
        <p:blipFill>
          <a:blip r:embed="rId2" cstate="print"/>
          <a:srcRect l="14084" t="29545" r="15493" b="13636"/>
          <a:stretch>
            <a:fillRect/>
          </a:stretch>
        </p:blipFill>
        <p:spPr bwMode="auto">
          <a:xfrm>
            <a:off x="357158" y="1214422"/>
            <a:ext cx="4214842" cy="3214710"/>
          </a:xfrm>
          <a:prstGeom prst="roundRect">
            <a:avLst/>
          </a:prstGeom>
          <a:noFill/>
        </p:spPr>
      </p:pic>
      <p:pic>
        <p:nvPicPr>
          <p:cNvPr id="13315" name="Picture 3" descr="C:\Users\home\Desktop\8  Б отчеты 1-я четв\20161025_120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357430"/>
            <a:ext cx="4000528" cy="3429024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ome\Desktop\Правонарушение 17г разное\Нравственность 8 Б 17 год\фото Нравствс\20170204_125409.jpg"/>
          <p:cNvPicPr>
            <a:picLocks noChangeAspect="1" noChangeArrowheads="1"/>
          </p:cNvPicPr>
          <p:nvPr/>
        </p:nvPicPr>
        <p:blipFill>
          <a:blip r:embed="rId2" cstate="print"/>
          <a:srcRect t="22951" b="18032"/>
          <a:stretch>
            <a:fillRect/>
          </a:stretch>
        </p:blipFill>
        <p:spPr bwMode="auto">
          <a:xfrm>
            <a:off x="285720" y="571480"/>
            <a:ext cx="4286280" cy="2571768"/>
          </a:xfrm>
          <a:prstGeom prst="rect">
            <a:avLst/>
          </a:prstGeom>
          <a:noFill/>
        </p:spPr>
      </p:pic>
      <p:pic>
        <p:nvPicPr>
          <p:cNvPr id="14339" name="Picture 3" descr="C:\Users\home\Desktop\Правонарушение 17г разное\Нравственность 8 Б 17 год\фото Нравствс\20170204_125635.jpg"/>
          <p:cNvPicPr>
            <a:picLocks noChangeAspect="1" noChangeArrowheads="1"/>
          </p:cNvPicPr>
          <p:nvPr/>
        </p:nvPicPr>
        <p:blipFill>
          <a:blip r:embed="rId3" cstate="print"/>
          <a:srcRect l="13433" t="11628"/>
          <a:stretch>
            <a:fillRect/>
          </a:stretch>
        </p:blipFill>
        <p:spPr bwMode="auto">
          <a:xfrm>
            <a:off x="4714876" y="3571876"/>
            <a:ext cx="4143404" cy="2714626"/>
          </a:xfrm>
          <a:prstGeom prst="rect">
            <a:avLst/>
          </a:prstGeom>
          <a:noFill/>
        </p:spPr>
      </p:pic>
      <p:pic>
        <p:nvPicPr>
          <p:cNvPr id="14340" name="Picture 4" descr="C:\Users\home\Desktop\Правонарушение 17г разное\Нравственность 8 Б 17 год\фото Нравствс\20170204_125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00438"/>
            <a:ext cx="3714776" cy="2643188"/>
          </a:xfrm>
          <a:prstGeom prst="rect">
            <a:avLst/>
          </a:prstGeom>
          <a:noFill/>
        </p:spPr>
      </p:pic>
      <p:pic>
        <p:nvPicPr>
          <p:cNvPr id="14341" name="Picture 5" descr="C:\Users\home\Desktop\Правонарушение 17г разное\Нравственность 8 Б 17 год\фото Нравствс\20170204_125725.jpg"/>
          <p:cNvPicPr>
            <a:picLocks noChangeAspect="1" noChangeArrowheads="1"/>
          </p:cNvPicPr>
          <p:nvPr/>
        </p:nvPicPr>
        <p:blipFill>
          <a:blip r:embed="rId5" cstate="print"/>
          <a:srcRect b="10810"/>
          <a:stretch>
            <a:fillRect/>
          </a:stretch>
        </p:blipFill>
        <p:spPr bwMode="auto">
          <a:xfrm>
            <a:off x="4857752" y="571480"/>
            <a:ext cx="4000528" cy="250033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85852" y="142852"/>
            <a:ext cx="6858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Круглый стол на тему: «Нравственность человека»</a:t>
            </a:r>
            <a:endParaRPr lang="ru-RU" b="1" dirty="0">
              <a:solidFill>
                <a:srgbClr val="300EC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me\Desktop\Правонарушение 17г разное\Нравственность 8 Б 17 год\фото Нравствс\20170204_125848.jpg"/>
          <p:cNvPicPr>
            <a:picLocks noChangeAspect="1" noChangeArrowheads="1"/>
          </p:cNvPicPr>
          <p:nvPr/>
        </p:nvPicPr>
        <p:blipFill>
          <a:blip r:embed="rId2" cstate="print"/>
          <a:srcRect l="16417" t="17646" b="32353"/>
          <a:stretch>
            <a:fillRect/>
          </a:stretch>
        </p:blipFill>
        <p:spPr bwMode="auto">
          <a:xfrm>
            <a:off x="214282" y="1214422"/>
            <a:ext cx="4000528" cy="2000264"/>
          </a:xfrm>
          <a:prstGeom prst="roundRect">
            <a:avLst/>
          </a:prstGeom>
          <a:noFill/>
        </p:spPr>
      </p:pic>
      <p:pic>
        <p:nvPicPr>
          <p:cNvPr id="15363" name="Picture 3" descr="C:\Users\home\Desktop\Правонарушение 17г разное\Нравственность 8 Б 17 год\фото Нравствс\20170204_130534.jpg"/>
          <p:cNvPicPr>
            <a:picLocks noChangeAspect="1" noChangeArrowheads="1"/>
          </p:cNvPicPr>
          <p:nvPr/>
        </p:nvPicPr>
        <p:blipFill>
          <a:blip r:embed="rId3" cstate="print"/>
          <a:srcRect t="23636"/>
          <a:stretch>
            <a:fillRect/>
          </a:stretch>
        </p:blipFill>
        <p:spPr bwMode="auto">
          <a:xfrm>
            <a:off x="4500562" y="2428868"/>
            <a:ext cx="4143404" cy="3071834"/>
          </a:xfrm>
          <a:prstGeom prst="roundRect">
            <a:avLst/>
          </a:prstGeom>
          <a:noFill/>
        </p:spPr>
      </p:pic>
      <p:pic>
        <p:nvPicPr>
          <p:cNvPr id="15364" name="Picture 4" descr="C:\Users\home\Desktop\Правонарушение 17г разное\Нравственность 8 Б 17 год\фото Нравствс\20170204_130732.jpg"/>
          <p:cNvPicPr>
            <a:picLocks noChangeAspect="1" noChangeArrowheads="1"/>
          </p:cNvPicPr>
          <p:nvPr/>
        </p:nvPicPr>
        <p:blipFill>
          <a:blip r:embed="rId4" cstate="print"/>
          <a:srcRect b="12821"/>
          <a:stretch>
            <a:fillRect/>
          </a:stretch>
        </p:blipFill>
        <p:spPr bwMode="auto">
          <a:xfrm>
            <a:off x="285720" y="3500438"/>
            <a:ext cx="4000528" cy="242889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ome\Desktop\cсамоп Декада 2017г\IMG-20170213-WA0073.jpg"/>
          <p:cNvPicPr>
            <a:picLocks noChangeAspect="1" noChangeArrowheads="1"/>
          </p:cNvPicPr>
          <p:nvPr/>
        </p:nvPicPr>
        <p:blipFill>
          <a:blip r:embed="rId2"/>
          <a:srcRect l="31000" r="41000"/>
          <a:stretch>
            <a:fillRect/>
          </a:stretch>
        </p:blipFill>
        <p:spPr bwMode="auto">
          <a:xfrm>
            <a:off x="428596" y="1000108"/>
            <a:ext cx="2786082" cy="4789900"/>
          </a:xfrm>
          <a:prstGeom prst="roundRect">
            <a:avLst/>
          </a:prstGeom>
          <a:noFill/>
        </p:spPr>
      </p:pic>
      <p:pic>
        <p:nvPicPr>
          <p:cNvPr id="16387" name="Picture 3" descr="C:\Users\home\Desktop\ОПЕКа 16-17 год\фото день опекуна 2016\20161029_122757.jpg"/>
          <p:cNvPicPr>
            <a:picLocks noChangeAspect="1" noChangeArrowheads="1"/>
          </p:cNvPicPr>
          <p:nvPr/>
        </p:nvPicPr>
        <p:blipFill>
          <a:blip r:embed="rId3" cstate="print"/>
          <a:srcRect t="17949" r="31579" b="46154"/>
          <a:stretch>
            <a:fillRect/>
          </a:stretch>
        </p:blipFill>
        <p:spPr bwMode="auto">
          <a:xfrm>
            <a:off x="4214810" y="1000108"/>
            <a:ext cx="3643338" cy="1785950"/>
          </a:xfrm>
          <a:prstGeom prst="roundRect">
            <a:avLst/>
          </a:prstGeom>
          <a:noFill/>
        </p:spPr>
      </p:pic>
      <p:pic>
        <p:nvPicPr>
          <p:cNvPr id="16388" name="Picture 4" descr="C:\Users\home\Desktop\ОПЕКа 16-17 год\фото день опекуна 2016\20161029_123110.jpg"/>
          <p:cNvPicPr>
            <a:picLocks noChangeAspect="1" noChangeArrowheads="1"/>
          </p:cNvPicPr>
          <p:nvPr/>
        </p:nvPicPr>
        <p:blipFill>
          <a:blip r:embed="rId4" cstate="print"/>
          <a:srcRect l="4687" t="15190" r="17188"/>
          <a:stretch>
            <a:fillRect/>
          </a:stretch>
        </p:blipFill>
        <p:spPr bwMode="auto">
          <a:xfrm>
            <a:off x="4429124" y="3286124"/>
            <a:ext cx="3571900" cy="2393154"/>
          </a:xfrm>
          <a:prstGeom prst="round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633088" y="500042"/>
            <a:ext cx="4939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Мероприятия  «День опекуна»</a:t>
            </a:r>
            <a:endParaRPr lang="ru-RU" sz="2000" b="1" dirty="0">
              <a:solidFill>
                <a:srgbClr val="300EC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500042"/>
            <a:ext cx="5286412" cy="64294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B61AA7"/>
                </a:solidFill>
                <a:effectLst/>
                <a:latin typeface="Times New Roman" pitchFamily="18" charset="0"/>
                <a:cs typeface="Times New Roman" pitchFamily="18" charset="0"/>
              </a:rPr>
              <a:t>Декада английского языка</a:t>
            </a:r>
            <a:endParaRPr lang="ru-RU" sz="2800" dirty="0">
              <a:solidFill>
                <a:srgbClr val="B61AA7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ome\Desktop\20170214_165841.jpg"/>
          <p:cNvPicPr>
            <a:picLocks noChangeAspect="1" noChangeArrowheads="1"/>
          </p:cNvPicPr>
          <p:nvPr/>
        </p:nvPicPr>
        <p:blipFill>
          <a:blip r:embed="rId2"/>
          <a:srcRect l="5714" t="19565" r="30000"/>
          <a:stretch>
            <a:fillRect/>
          </a:stretch>
        </p:blipFill>
        <p:spPr bwMode="auto">
          <a:xfrm>
            <a:off x="857224" y="1428736"/>
            <a:ext cx="3786214" cy="4643470"/>
          </a:xfrm>
          <a:prstGeom prst="roundRect">
            <a:avLst/>
          </a:prstGeom>
          <a:noFill/>
        </p:spPr>
      </p:pic>
      <p:pic>
        <p:nvPicPr>
          <p:cNvPr id="1027" name="Picture 3" descr="C:\Users\home\Desktop\20170214_17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57686" y="2285992"/>
            <a:ext cx="4786346" cy="3071834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14414" y="0"/>
            <a:ext cx="6229336" cy="8572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Декада русского языка и литературы</a:t>
            </a:r>
            <a:endParaRPr lang="ru-RU" sz="24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ome\Desktop\20170214_103057.jpg"/>
          <p:cNvPicPr>
            <a:picLocks noChangeAspect="1" noChangeArrowheads="1"/>
          </p:cNvPicPr>
          <p:nvPr/>
        </p:nvPicPr>
        <p:blipFill>
          <a:blip r:embed="rId2" cstate="print"/>
          <a:srcRect l="16129" t="11111" b="6349"/>
          <a:stretch>
            <a:fillRect/>
          </a:stretch>
        </p:blipFill>
        <p:spPr bwMode="auto">
          <a:xfrm>
            <a:off x="500034" y="857232"/>
            <a:ext cx="3714776" cy="2643206"/>
          </a:xfrm>
          <a:prstGeom prst="roundRect">
            <a:avLst/>
          </a:prstGeom>
          <a:noFill/>
        </p:spPr>
      </p:pic>
      <p:pic>
        <p:nvPicPr>
          <p:cNvPr id="1027" name="Picture 3" descr="C:\Users\home\Desktop\20170214_103931.jpg"/>
          <p:cNvPicPr>
            <a:picLocks noChangeAspect="1" noChangeArrowheads="1"/>
          </p:cNvPicPr>
          <p:nvPr/>
        </p:nvPicPr>
        <p:blipFill>
          <a:blip r:embed="rId3" cstate="print"/>
          <a:srcRect t="32432"/>
          <a:stretch>
            <a:fillRect/>
          </a:stretch>
        </p:blipFill>
        <p:spPr bwMode="auto">
          <a:xfrm>
            <a:off x="500034" y="3857628"/>
            <a:ext cx="3786214" cy="2643206"/>
          </a:xfrm>
          <a:prstGeom prst="roundRect">
            <a:avLst/>
          </a:prstGeom>
          <a:noFill/>
        </p:spPr>
      </p:pic>
      <p:pic>
        <p:nvPicPr>
          <p:cNvPr id="1028" name="Picture 4" descr="C:\Users\home\Desktop\20170221_111038.jpg"/>
          <p:cNvPicPr>
            <a:picLocks noChangeAspect="1" noChangeArrowheads="1"/>
          </p:cNvPicPr>
          <p:nvPr/>
        </p:nvPicPr>
        <p:blipFill>
          <a:blip r:embed="rId4" cstate="print"/>
          <a:srcRect l="27869" t="31034" r="40984" b="22989"/>
          <a:stretch>
            <a:fillRect/>
          </a:stretch>
        </p:blipFill>
        <p:spPr bwMode="auto">
          <a:xfrm>
            <a:off x="4857752" y="928670"/>
            <a:ext cx="3714776" cy="2643206"/>
          </a:xfrm>
          <a:prstGeom prst="roundRect">
            <a:avLst/>
          </a:prstGeom>
          <a:noFill/>
        </p:spPr>
      </p:pic>
      <p:pic>
        <p:nvPicPr>
          <p:cNvPr id="1029" name="Picture 5" descr="C:\Users\home\Desktop\20170221_110941.jpg"/>
          <p:cNvPicPr>
            <a:picLocks noChangeAspect="1" noChangeArrowheads="1"/>
          </p:cNvPicPr>
          <p:nvPr/>
        </p:nvPicPr>
        <p:blipFill>
          <a:blip r:embed="rId5" cstate="print"/>
          <a:srcRect l="33333" t="38596" r="41334" b="21053"/>
          <a:stretch>
            <a:fillRect/>
          </a:stretch>
        </p:blipFill>
        <p:spPr bwMode="auto">
          <a:xfrm rot="5400000">
            <a:off x="5429256" y="3429000"/>
            <a:ext cx="2714644" cy="3714776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00100" y="-16"/>
            <a:ext cx="6443650" cy="92868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Родительское  собрание</a:t>
            </a:r>
            <a:endParaRPr lang="ru-RU" sz="2800" dirty="0">
              <a:ln w="12700">
                <a:noFill/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ome\Desktop\20170223_180853.jpg"/>
          <p:cNvPicPr>
            <a:picLocks noChangeAspect="1" noChangeArrowheads="1"/>
          </p:cNvPicPr>
          <p:nvPr/>
        </p:nvPicPr>
        <p:blipFill>
          <a:blip r:embed="rId2" cstate="print"/>
          <a:srcRect t="11628" r="3488" b="9302"/>
          <a:stretch>
            <a:fillRect/>
          </a:stretch>
        </p:blipFill>
        <p:spPr bwMode="auto">
          <a:xfrm>
            <a:off x="642910" y="1142984"/>
            <a:ext cx="4714908" cy="2428892"/>
          </a:xfrm>
          <a:prstGeom prst="roundRect">
            <a:avLst/>
          </a:prstGeom>
          <a:noFill/>
        </p:spPr>
      </p:pic>
      <p:pic>
        <p:nvPicPr>
          <p:cNvPr id="1027" name="Picture 3" descr="C:\Users\home\Desktop\20170223_184556.jpg"/>
          <p:cNvPicPr>
            <a:picLocks noChangeAspect="1" noChangeArrowheads="1"/>
          </p:cNvPicPr>
          <p:nvPr/>
        </p:nvPicPr>
        <p:blipFill>
          <a:blip r:embed="rId3" cstate="print"/>
          <a:srcRect t="18750" b="22917"/>
          <a:stretch>
            <a:fillRect/>
          </a:stretch>
        </p:blipFill>
        <p:spPr bwMode="auto">
          <a:xfrm>
            <a:off x="2857488" y="3857628"/>
            <a:ext cx="5357850" cy="2714644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96397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 </a:t>
            </a: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«Б» класс</a:t>
            </a:r>
          </a:p>
        </p:txBody>
      </p:sp>
      <p:pic>
        <p:nvPicPr>
          <p:cNvPr id="1027" name="Picture 3" descr="C:\Users\home\Desktop\8 Б класс\20160601_111332.jpg"/>
          <p:cNvPicPr>
            <a:picLocks noChangeAspect="1" noChangeArrowheads="1"/>
          </p:cNvPicPr>
          <p:nvPr/>
        </p:nvPicPr>
        <p:blipFill>
          <a:blip r:embed="rId2" cstate="print"/>
          <a:srcRect t="15000" r="18033"/>
          <a:stretch>
            <a:fillRect/>
          </a:stretch>
        </p:blipFill>
        <p:spPr bwMode="auto">
          <a:xfrm>
            <a:off x="4857752" y="428604"/>
            <a:ext cx="3571900" cy="2428892"/>
          </a:xfrm>
          <a:prstGeom prst="roundRect">
            <a:avLst/>
          </a:prstGeom>
          <a:noFill/>
        </p:spPr>
      </p:pic>
      <p:pic>
        <p:nvPicPr>
          <p:cNvPr id="1028" name="Picture 4" descr="C:\Users\home\Desktop\8 Б класс\20160601_111604.jpg"/>
          <p:cNvPicPr>
            <a:picLocks noChangeAspect="1" noChangeArrowheads="1"/>
          </p:cNvPicPr>
          <p:nvPr/>
        </p:nvPicPr>
        <p:blipFill>
          <a:blip r:embed="rId3" cstate="print"/>
          <a:srcRect l="14815" t="5769" r="34568" b="15385"/>
          <a:stretch>
            <a:fillRect/>
          </a:stretch>
        </p:blipFill>
        <p:spPr bwMode="auto">
          <a:xfrm>
            <a:off x="642910" y="3214686"/>
            <a:ext cx="4000528" cy="2928958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17-02-23\Сканировать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14546" y="71414"/>
            <a:ext cx="4000528" cy="68580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43042" y="285728"/>
            <a:ext cx="3867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Достижения учащихся</a:t>
            </a:r>
            <a:endParaRPr lang="ru-RU" sz="2400" dirty="0">
              <a:solidFill>
                <a:srgbClr val="300EC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7-02-23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23941" y="-38112"/>
            <a:ext cx="1781210" cy="3714776"/>
          </a:xfrm>
          <a:prstGeom prst="rect">
            <a:avLst/>
          </a:prstGeom>
          <a:noFill/>
        </p:spPr>
      </p:pic>
      <p:pic>
        <p:nvPicPr>
          <p:cNvPr id="1027" name="Picture 3" descr="F:\2017-02-23\Сканировать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86312" y="2571746"/>
            <a:ext cx="2714646" cy="4286279"/>
          </a:xfrm>
          <a:prstGeom prst="rect">
            <a:avLst/>
          </a:prstGeom>
          <a:noFill/>
        </p:spPr>
      </p:pic>
      <p:pic>
        <p:nvPicPr>
          <p:cNvPr id="1028" name="Picture 4" descr="F:\2017-02-23\Сканировать1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22166" y="-35744"/>
            <a:ext cx="1785948" cy="3571900"/>
          </a:xfrm>
          <a:prstGeom prst="rect">
            <a:avLst/>
          </a:prstGeom>
          <a:noFill/>
        </p:spPr>
      </p:pic>
      <p:pic>
        <p:nvPicPr>
          <p:cNvPr id="1029" name="Picture 5" descr="F:\2017-02-23\Сканировать1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000372"/>
            <a:ext cx="2638465" cy="3571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Desktop\8 Б класс\20160601_111746.jpg"/>
          <p:cNvPicPr>
            <a:picLocks noChangeAspect="1" noChangeArrowheads="1"/>
          </p:cNvPicPr>
          <p:nvPr/>
        </p:nvPicPr>
        <p:blipFill>
          <a:blip r:embed="rId2" cstate="print"/>
          <a:srcRect r="12121"/>
          <a:stretch>
            <a:fillRect/>
          </a:stretch>
        </p:blipFill>
        <p:spPr bwMode="auto">
          <a:xfrm>
            <a:off x="642910" y="428604"/>
            <a:ext cx="4143404" cy="2643206"/>
          </a:xfrm>
          <a:prstGeom prst="roundRect">
            <a:avLst/>
          </a:prstGeom>
          <a:noFill/>
        </p:spPr>
      </p:pic>
      <p:pic>
        <p:nvPicPr>
          <p:cNvPr id="6147" name="Picture 3" descr="C:\Users\home\Desktop\8 Б класс\20160601_123452.jpg"/>
          <p:cNvPicPr>
            <a:picLocks noChangeAspect="1" noChangeArrowheads="1"/>
          </p:cNvPicPr>
          <p:nvPr/>
        </p:nvPicPr>
        <p:blipFill>
          <a:blip r:embed="rId3" cstate="print"/>
          <a:srcRect l="15942" t="11364" r="14493" b="4545"/>
          <a:stretch>
            <a:fillRect/>
          </a:stretch>
        </p:blipFill>
        <p:spPr bwMode="auto">
          <a:xfrm>
            <a:off x="928662" y="3571876"/>
            <a:ext cx="4143404" cy="2643206"/>
          </a:xfrm>
          <a:prstGeom prst="roundRect">
            <a:avLst/>
          </a:prstGeom>
          <a:noFill/>
        </p:spPr>
      </p:pic>
      <p:pic>
        <p:nvPicPr>
          <p:cNvPr id="6148" name="Picture 4" descr="C:\Users\home\Desktop\8 Б класс\20160601_1237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14876" y="2214554"/>
            <a:ext cx="4857784" cy="2857520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ome\Desktop\8 Б класс\фото 8 б кунделик\IMG-20161022-WA0020.jpg"/>
          <p:cNvPicPr>
            <a:picLocks noChangeAspect="1" noChangeArrowheads="1"/>
          </p:cNvPicPr>
          <p:nvPr/>
        </p:nvPicPr>
        <p:blipFill>
          <a:blip r:embed="rId2"/>
          <a:srcRect l="35828" t="19477" r="11846" b="41279"/>
          <a:stretch>
            <a:fillRect/>
          </a:stretch>
        </p:blipFill>
        <p:spPr bwMode="auto">
          <a:xfrm>
            <a:off x="4929190" y="1714488"/>
            <a:ext cx="3857652" cy="3000396"/>
          </a:xfrm>
          <a:prstGeom prst="roundRect">
            <a:avLst/>
          </a:prstGeom>
          <a:noFill/>
        </p:spPr>
      </p:pic>
      <p:pic>
        <p:nvPicPr>
          <p:cNvPr id="7170" name="Picture 2" descr="C:\Users\home\Desktop\8 Б класс\IMG-20161021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3143272" cy="4857784"/>
          </a:xfrm>
          <a:prstGeom prst="round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85786" y="5357826"/>
            <a:ext cx="7715304" cy="827083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Мисс Осень 2016 года</a:t>
            </a:r>
            <a:br>
              <a:rPr lang="ru-RU" sz="2400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 1 место</a:t>
            </a:r>
            <a:br>
              <a:rPr lang="ru-RU" sz="2400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Балтаева</a:t>
            </a:r>
            <a:r>
              <a:rPr lang="ru-RU" sz="2400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 Амина , </a:t>
            </a:r>
            <a:r>
              <a:rPr lang="ru-RU" sz="2400" dirty="0" err="1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Жакенев</a:t>
            </a:r>
            <a:r>
              <a:rPr lang="ru-RU" sz="2400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Дамир</a:t>
            </a:r>
            <a:endParaRPr lang="ru-RU" sz="2400" dirty="0">
              <a:solidFill>
                <a:srgbClr val="300EC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8 Б класс\фото 8 б кунделик\IMG-20161021-WA0010.jpg"/>
          <p:cNvPicPr>
            <a:picLocks noChangeAspect="1" noChangeArrowheads="1"/>
          </p:cNvPicPr>
          <p:nvPr/>
        </p:nvPicPr>
        <p:blipFill>
          <a:blip r:embed="rId2"/>
          <a:srcRect r="9184"/>
          <a:stretch>
            <a:fillRect/>
          </a:stretch>
        </p:blipFill>
        <p:spPr bwMode="auto">
          <a:xfrm>
            <a:off x="1000100" y="1785926"/>
            <a:ext cx="7493024" cy="4087824"/>
          </a:xfrm>
          <a:prstGeom prst="round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33088" y="537902"/>
            <a:ext cx="2867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Творческий конкурс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8 Б класс\фото 8 б кунделик\IMG-20161022-WA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85926"/>
            <a:ext cx="6929486" cy="4087824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8 Б класс\фото 8 б кунделик\IMG-20161024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857364"/>
            <a:ext cx="7643866" cy="421484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00100" y="-16"/>
            <a:ext cx="644365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300EC2"/>
                </a:solidFill>
                <a:effectLst/>
                <a:latin typeface="Times New Roman" pitchFamily="18" charset="0"/>
                <a:cs typeface="Times New Roman" pitchFamily="18" charset="0"/>
              </a:rPr>
              <a:t>Открытый урок казахского  языка</a:t>
            </a:r>
            <a:endParaRPr lang="ru-RU" sz="2400" dirty="0">
              <a:solidFill>
                <a:srgbClr val="300EC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home\Desktop\8  Б отчеты 1-я четв\фото 8 б 17г\20170112_104607.jpg"/>
          <p:cNvPicPr>
            <a:picLocks noChangeAspect="1" noChangeArrowheads="1"/>
          </p:cNvPicPr>
          <p:nvPr/>
        </p:nvPicPr>
        <p:blipFill>
          <a:blip r:embed="rId2" cstate="print"/>
          <a:srcRect r="17343" b="16129"/>
          <a:stretch>
            <a:fillRect/>
          </a:stretch>
        </p:blipFill>
        <p:spPr bwMode="auto">
          <a:xfrm>
            <a:off x="285720" y="785794"/>
            <a:ext cx="4214842" cy="2500330"/>
          </a:xfrm>
          <a:prstGeom prst="roundRect">
            <a:avLst/>
          </a:prstGeom>
          <a:noFill/>
        </p:spPr>
      </p:pic>
      <p:pic>
        <p:nvPicPr>
          <p:cNvPr id="8195" name="Picture 3" descr="C:\Users\home\Desktop\8  Б отчеты 1-я четв\фото 8 б 17г\20170112_110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857364"/>
            <a:ext cx="4000528" cy="2928958"/>
          </a:xfrm>
          <a:prstGeom prst="roundRect">
            <a:avLst/>
          </a:prstGeom>
          <a:noFill/>
        </p:spPr>
      </p:pic>
      <p:pic>
        <p:nvPicPr>
          <p:cNvPr id="10" name="Picture 2" descr="C:\Users\home\Desktop\8  Б отчеты 1-я четв\фото 8 б 17г\20170112_110356.jpg"/>
          <p:cNvPicPr>
            <a:picLocks noChangeAspect="1" noChangeArrowheads="1"/>
          </p:cNvPicPr>
          <p:nvPr/>
        </p:nvPicPr>
        <p:blipFill>
          <a:blip r:embed="rId4" cstate="print"/>
          <a:srcRect t="11628"/>
          <a:stretch>
            <a:fillRect/>
          </a:stretch>
        </p:blipFill>
        <p:spPr bwMode="auto">
          <a:xfrm>
            <a:off x="285720" y="3643314"/>
            <a:ext cx="4429156" cy="2714644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ome\Desktop\8  Б отчеты 1-я четв\фото 8 б 17г\20170114_083508.jpg"/>
          <p:cNvPicPr>
            <a:picLocks noChangeAspect="1" noChangeArrowheads="1"/>
          </p:cNvPicPr>
          <p:nvPr/>
        </p:nvPicPr>
        <p:blipFill>
          <a:blip r:embed="rId2" cstate="print"/>
          <a:srcRect t="18421" b="31141"/>
          <a:stretch>
            <a:fillRect/>
          </a:stretch>
        </p:blipFill>
        <p:spPr bwMode="auto">
          <a:xfrm>
            <a:off x="357158" y="571480"/>
            <a:ext cx="5715040" cy="2714644"/>
          </a:xfrm>
          <a:prstGeom prst="roundRect">
            <a:avLst/>
          </a:prstGeom>
          <a:noFill/>
        </p:spPr>
      </p:pic>
      <p:pic>
        <p:nvPicPr>
          <p:cNvPr id="9220" name="Picture 4" descr="C:\Users\home\Desktop\8  Б отчеты 1-я четв\фото 8 б 17г\20170114_083523.jpg"/>
          <p:cNvPicPr>
            <a:picLocks noChangeAspect="1" noChangeArrowheads="1"/>
          </p:cNvPicPr>
          <p:nvPr/>
        </p:nvPicPr>
        <p:blipFill>
          <a:blip r:embed="rId3" cstate="print"/>
          <a:srcRect t="27307" b="22839"/>
          <a:stretch>
            <a:fillRect/>
          </a:stretch>
        </p:blipFill>
        <p:spPr bwMode="auto">
          <a:xfrm>
            <a:off x="3214678" y="3786190"/>
            <a:ext cx="5500726" cy="2643206"/>
          </a:xfrm>
          <a:prstGeom prst="round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3500438"/>
            <a:ext cx="30003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00EC2"/>
                </a:solidFill>
                <a:latin typeface="Times New Roman" pitchFamily="18" charset="0"/>
                <a:cs typeface="Times New Roman" pitchFamily="18" charset="0"/>
              </a:rPr>
              <a:t>Классный час на тему «Профилактика правонарушений»</a:t>
            </a:r>
            <a:endParaRPr lang="ru-RU" sz="2000" b="1" dirty="0">
              <a:solidFill>
                <a:srgbClr val="300EC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ature-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nature-02</Template>
  <TotalTime>341</TotalTime>
  <Words>97</Words>
  <Application>Microsoft Office PowerPoint</Application>
  <PresentationFormat>Экран (4:3)</PresentationFormat>
  <Paragraphs>19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nature-02</vt:lpstr>
      <vt:lpstr>Участие  8 «Б» класс  за 1-е полугодие  2016 -2017 уч. uода в мероприятиях школы и класса </vt:lpstr>
      <vt:lpstr>Слайд 2</vt:lpstr>
      <vt:lpstr>Слайд 3</vt:lpstr>
      <vt:lpstr>Мисс Осень 2016 года  1 место  Балтаева Амина , Жакенев Дамир</vt:lpstr>
      <vt:lpstr>Слайд 5</vt:lpstr>
      <vt:lpstr>Слайд 6</vt:lpstr>
      <vt:lpstr>Слайд 7</vt:lpstr>
      <vt:lpstr>Открытый урок казахского  языка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Декада английского языка</vt:lpstr>
      <vt:lpstr>Декада русского языка и литературы</vt:lpstr>
      <vt:lpstr>Родительское  собрание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home</cp:lastModifiedBy>
  <cp:revision>44</cp:revision>
  <dcterms:created xsi:type="dcterms:W3CDTF">2012-07-31T15:45:01Z</dcterms:created>
  <dcterms:modified xsi:type="dcterms:W3CDTF">2017-02-24T10:20:16Z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303400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