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0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71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246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39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7146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67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16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90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80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2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6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22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9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8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1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8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9BD69-4697-4C05-A9F6-67F2A126104C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EF2B0B-F6E9-4FC9-B131-9B29EA4A9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6157" y="609601"/>
            <a:ext cx="9851329" cy="1320800"/>
          </a:xfrm>
        </p:spPr>
        <p:txBody>
          <a:bodyPr>
            <a:normAutofit/>
          </a:bodyPr>
          <a:lstStyle/>
          <a:p>
            <a:pPr algn="ctr"/>
            <a:r>
              <a:rPr lang="kk-KZ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«Ақмола облысы білім басқармасының Көкшетау қаласы бойынша  білім бөлімі Көкшетау қаласының №7 жалпы орта білім беретін мектебі» КММ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10230152" cy="4110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2000" b="1" dirty="0" smtClean="0"/>
          </a:p>
          <a:p>
            <a:pPr marL="0" indent="0" algn="ctr">
              <a:buNone/>
            </a:pP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 қызмет:</a:t>
            </a:r>
          </a:p>
          <a:p>
            <a:pPr marL="0" indent="0" algn="ctr">
              <a:buNone/>
            </a:pPr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25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талаптардың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тізбесі</a:t>
            </a:r>
            <a:r>
              <a:rPr lang="ru-RU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орта,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</a:t>
            </a:r>
            <a:r>
              <a:rPr lang="kk-KZ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веб-порталы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www.egov.kz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портал);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ішінара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автоматтандырылған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287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65761"/>
            <a:ext cx="8596668" cy="43107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96835"/>
            <a:ext cx="8596668" cy="5244528"/>
          </a:xfrm>
        </p:spPr>
        <p:txBody>
          <a:bodyPr>
            <a:no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портал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кабинетіне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Т.А.Ә.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сыныбы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(телефон,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көрсетушінің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уәкілетті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тұлғасының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қолтаңбасымен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ЭЦҚ)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куәландырылады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көрсетуден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көрсетуден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уәжделген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көрсетіліп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осы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13-тармағының 7)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тармақшасында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растайтын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талонын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13-тармағында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2-қосымшасында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қабылдаудан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қолхат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растайтын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талоны 3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жарамды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растайтын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талонының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кетуі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талонын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берушіге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берушілер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346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148" y="609600"/>
            <a:ext cx="8411853" cy="435429"/>
          </a:xfrm>
        </p:spPr>
        <p:txBody>
          <a:bodyPr>
            <a:normAutofit/>
          </a:bodyPr>
          <a:lstStyle/>
          <a:p>
            <a:r>
              <a:rPr lang="ru-RU" sz="1600" b="1" u="sng" dirty="0" smtClean="0">
                <a:solidFill>
                  <a:schemeClr val="tx1"/>
                </a:solidFill>
              </a:rPr>
              <a:t>-</a:t>
            </a:r>
            <a:r>
              <a:rPr lang="ru-RU" sz="1600" b="1" u="sng" dirty="0" err="1" smtClean="0">
                <a:solidFill>
                  <a:schemeClr val="tx1"/>
                </a:solidFill>
              </a:rPr>
              <a:t>Мемлекеттік</a:t>
            </a:r>
            <a:r>
              <a:rPr lang="ru-RU" sz="1600" b="1" u="sng" dirty="0" smtClean="0">
                <a:solidFill>
                  <a:schemeClr val="tx1"/>
                </a:solidFill>
              </a:rPr>
              <a:t> </a:t>
            </a:r>
            <a:r>
              <a:rPr lang="ru-RU" sz="1600" b="1" u="sng" dirty="0" err="1">
                <a:solidFill>
                  <a:schemeClr val="tx1"/>
                </a:solidFill>
              </a:rPr>
              <a:t>қызмет</a:t>
            </a:r>
            <a:r>
              <a:rPr lang="ru-RU" sz="1600" b="1" u="sng" dirty="0">
                <a:solidFill>
                  <a:schemeClr val="tx1"/>
                </a:solidFill>
              </a:rPr>
              <a:t> </a:t>
            </a:r>
            <a:r>
              <a:rPr lang="ru-RU" sz="1600" b="1" u="sng" dirty="0" err="1" smtClean="0">
                <a:solidFill>
                  <a:schemeClr val="tx1"/>
                </a:solidFill>
              </a:rPr>
              <a:t>көрсету</a:t>
            </a:r>
            <a:r>
              <a:rPr lang="ru-RU" sz="1600" b="1" u="sng" dirty="0" smtClean="0">
                <a:solidFill>
                  <a:schemeClr val="tx1"/>
                </a:solidFill>
              </a:rPr>
              <a:t> </a:t>
            </a:r>
            <a:r>
              <a:rPr lang="ru-RU" sz="1600" b="1" u="sng" dirty="0" err="1">
                <a:solidFill>
                  <a:schemeClr val="tx1"/>
                </a:solidFill>
              </a:rPr>
              <a:t>үшін</a:t>
            </a:r>
            <a:r>
              <a:rPr lang="ru-RU" sz="1600" b="1" u="sng" dirty="0">
                <a:solidFill>
                  <a:schemeClr val="tx1"/>
                </a:solidFill>
              </a:rPr>
              <a:t> </a:t>
            </a:r>
            <a:r>
              <a:rPr lang="ru-RU" sz="1600" b="1" u="sng" dirty="0" err="1">
                <a:solidFill>
                  <a:schemeClr val="tx1"/>
                </a:solidFill>
              </a:rPr>
              <a:t>қажетті</a:t>
            </a:r>
            <a:r>
              <a:rPr lang="ru-RU" sz="1600" b="1" u="sng" dirty="0">
                <a:solidFill>
                  <a:schemeClr val="tx1"/>
                </a:solidFill>
              </a:rPr>
              <a:t> </a:t>
            </a:r>
            <a:r>
              <a:rPr lang="ru-RU" sz="1600" b="1" u="sng" dirty="0" err="1">
                <a:solidFill>
                  <a:schemeClr val="tx1"/>
                </a:solidFill>
              </a:rPr>
              <a:t>құжаттар</a:t>
            </a:r>
            <a:r>
              <a:rPr lang="ru-RU" sz="1600" b="1" u="sng" dirty="0">
                <a:solidFill>
                  <a:schemeClr val="tx1"/>
                </a:solidFill>
              </a:rPr>
              <a:t> </a:t>
            </a:r>
            <a:r>
              <a:rPr lang="ru-RU" sz="1600" b="1" u="sng" dirty="0" err="1" smtClean="0">
                <a:solidFill>
                  <a:schemeClr val="tx1"/>
                </a:solidFill>
              </a:rPr>
              <a:t>тізбесі</a:t>
            </a:r>
            <a:r>
              <a:rPr lang="ru-RU" sz="1600" b="1" u="sng" dirty="0">
                <a:solidFill>
                  <a:schemeClr val="tx1"/>
                </a:solidFill>
              </a:rPr>
              <a:t>:</a:t>
            </a:r>
            <a:endParaRPr lang="en-US" sz="1600" b="1" u="sng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54035"/>
            <a:ext cx="8596668" cy="478732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	</a:t>
            </a:r>
          </a:p>
          <a:p>
            <a:r>
              <a:rPr lang="ru-RU" dirty="0"/>
              <a:t>- портал </a:t>
            </a:r>
            <a:r>
              <a:rPr lang="ru-RU" dirty="0" err="1"/>
              <a:t>арқылы</a:t>
            </a:r>
            <a:r>
              <a:rPr lang="ru-RU" dirty="0"/>
              <a:t>:</a:t>
            </a:r>
          </a:p>
          <a:p>
            <a:r>
              <a:rPr lang="ru-RU" dirty="0" err="1"/>
              <a:t>көрсетілетін</a:t>
            </a:r>
            <a:r>
              <a:rPr lang="ru-RU" dirty="0"/>
              <a:t> </a:t>
            </a:r>
            <a:r>
              <a:rPr lang="ru-RU" dirty="0" err="1"/>
              <a:t>қызметті</a:t>
            </a:r>
            <a:r>
              <a:rPr lang="ru-RU" dirty="0"/>
              <a:t> </a:t>
            </a:r>
            <a:r>
              <a:rPr lang="ru-RU" dirty="0" err="1"/>
              <a:t>алушының</a:t>
            </a:r>
            <a:r>
              <a:rPr lang="ru-RU" dirty="0"/>
              <a:t> </a:t>
            </a:r>
            <a:r>
              <a:rPr lang="ru-RU" dirty="0" err="1"/>
              <a:t>Үлгілік</a:t>
            </a:r>
            <a:r>
              <a:rPr lang="ru-RU" dirty="0"/>
              <a:t> </a:t>
            </a:r>
            <a:r>
              <a:rPr lang="ru-RU" dirty="0" err="1"/>
              <a:t>қағидалардың</a:t>
            </a:r>
            <a:r>
              <a:rPr lang="ru-RU" dirty="0"/>
              <a:t> 2-қосымшасының </a:t>
            </a:r>
            <a:r>
              <a:rPr lang="ru-RU" dirty="0" err="1"/>
              <a:t>нысанына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өтініші</a:t>
            </a:r>
            <a:r>
              <a:rPr lang="ru-RU" dirty="0"/>
              <a:t>.</a:t>
            </a:r>
          </a:p>
          <a:p>
            <a:r>
              <a:rPr lang="ru-RU" dirty="0"/>
              <a:t>- </a:t>
            </a:r>
            <a:r>
              <a:rPr lang="ru-RU" dirty="0" err="1"/>
              <a:t>көрсетілетін</a:t>
            </a:r>
            <a:r>
              <a:rPr lang="ru-RU" dirty="0"/>
              <a:t> </a:t>
            </a:r>
            <a:r>
              <a:rPr lang="ru-RU" dirty="0" err="1"/>
              <a:t>қызметті</a:t>
            </a:r>
            <a:r>
              <a:rPr lang="ru-RU" dirty="0"/>
              <a:t> </a:t>
            </a:r>
            <a:r>
              <a:rPr lang="ru-RU" dirty="0" err="1"/>
              <a:t>берушіге</a:t>
            </a:r>
            <a:r>
              <a:rPr lang="ru-RU" dirty="0"/>
              <a:t> (</a:t>
            </a:r>
            <a:r>
              <a:rPr lang="ru-RU" dirty="0" err="1"/>
              <a:t>қағаз</a:t>
            </a:r>
            <a:r>
              <a:rPr lang="ru-RU" dirty="0"/>
              <a:t> </a:t>
            </a:r>
            <a:r>
              <a:rPr lang="ru-RU" dirty="0" err="1"/>
              <a:t>түрінде</a:t>
            </a:r>
            <a:r>
              <a:rPr lang="ru-RU" dirty="0"/>
              <a:t>):</a:t>
            </a:r>
          </a:p>
          <a:p>
            <a:r>
              <a:rPr lang="ru-RU" dirty="0"/>
              <a:t>1. </a:t>
            </a:r>
            <a:r>
              <a:rPr lang="ru-RU" dirty="0" err="1"/>
              <a:t>көрсетілетін</a:t>
            </a:r>
            <a:r>
              <a:rPr lang="ru-RU" dirty="0"/>
              <a:t> </a:t>
            </a:r>
            <a:r>
              <a:rPr lang="ru-RU" dirty="0" err="1"/>
              <a:t>қызметті</a:t>
            </a:r>
            <a:r>
              <a:rPr lang="ru-RU" dirty="0"/>
              <a:t> </a:t>
            </a:r>
            <a:r>
              <a:rPr lang="ru-RU" dirty="0" err="1"/>
              <a:t>алушының</a:t>
            </a:r>
            <a:r>
              <a:rPr lang="ru-RU" dirty="0"/>
              <a:t> </a:t>
            </a:r>
            <a:r>
              <a:rPr lang="ru-RU" dirty="0" err="1"/>
              <a:t>Үлгілік</a:t>
            </a:r>
            <a:r>
              <a:rPr lang="ru-RU" dirty="0"/>
              <a:t> </a:t>
            </a:r>
            <a:r>
              <a:rPr lang="ru-RU" dirty="0" err="1"/>
              <a:t>қағидалардың</a:t>
            </a:r>
            <a:r>
              <a:rPr lang="ru-RU" dirty="0"/>
              <a:t> 2-қосымшасының </a:t>
            </a:r>
            <a:r>
              <a:rPr lang="ru-RU" dirty="0" err="1"/>
              <a:t>нысанына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өтініші</a:t>
            </a:r>
            <a:r>
              <a:rPr lang="ru-RU" dirty="0"/>
              <a:t>;</a:t>
            </a:r>
          </a:p>
          <a:p>
            <a:r>
              <a:rPr lang="ru-RU" dirty="0"/>
              <a:t>2. 263 </a:t>
            </a:r>
            <a:r>
              <a:rPr lang="ru-RU" dirty="0" err="1"/>
              <a:t>бұйрығына</a:t>
            </a:r>
            <a:r>
              <a:rPr lang="ru-RU" dirty="0"/>
              <a:t> 10-қосымшаға </a:t>
            </a:r>
            <a:r>
              <a:rPr lang="ru-RU" dirty="0" err="1"/>
              <a:t>сәйкес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ұйымына</a:t>
            </a:r>
            <a:r>
              <a:rPr lang="ru-RU" dirty="0"/>
              <a:t> </a:t>
            </a:r>
            <a:r>
              <a:rPr lang="ru-RU" dirty="0" err="1"/>
              <a:t>ұсынылуы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алушыны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алушыны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талоны </a:t>
            </a:r>
            <a:r>
              <a:rPr lang="ru-RU" dirty="0" err="1"/>
              <a:t>ұсынылады</a:t>
            </a:r>
            <a:r>
              <a:rPr lang="ru-RU" dirty="0"/>
              <a:t>. (</a:t>
            </a:r>
            <a:r>
              <a:rPr lang="ru-RU" dirty="0" err="1"/>
              <a:t>Аталған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Республика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шегінен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 </a:t>
            </a:r>
            <a:r>
              <a:rPr lang="ru-RU" dirty="0" err="1"/>
              <a:t>жерге</a:t>
            </a:r>
            <a:r>
              <a:rPr lang="ru-RU" dirty="0"/>
              <a:t> </a:t>
            </a:r>
            <a:r>
              <a:rPr lang="ru-RU" dirty="0" err="1"/>
              <a:t>кететін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алушылардан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</a:t>
            </a:r>
            <a:r>
              <a:rPr lang="ru-RU" dirty="0" err="1"/>
              <a:t>Шетелге</a:t>
            </a:r>
            <a:r>
              <a:rPr lang="ru-RU" dirty="0"/>
              <a:t> </a:t>
            </a:r>
            <a:r>
              <a:rPr lang="ru-RU" dirty="0" err="1"/>
              <a:t>шығатын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шегінен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 </a:t>
            </a:r>
            <a:r>
              <a:rPr lang="ru-RU" dirty="0" err="1"/>
              <a:t>жерге</a:t>
            </a:r>
            <a:r>
              <a:rPr lang="ru-RU" dirty="0"/>
              <a:t> </a:t>
            </a:r>
            <a:r>
              <a:rPr lang="ru-RU" dirty="0" err="1"/>
              <a:t>шыққанын</a:t>
            </a:r>
            <a:r>
              <a:rPr lang="ru-RU" dirty="0"/>
              <a:t> </a:t>
            </a:r>
            <a:r>
              <a:rPr lang="ru-RU" dirty="0" err="1"/>
              <a:t>растайтын</a:t>
            </a:r>
            <a:r>
              <a:rPr lang="ru-RU" dirty="0"/>
              <a:t> </a:t>
            </a:r>
            <a:r>
              <a:rPr lang="ru-RU" dirty="0" err="1"/>
              <a:t>құжатты</a:t>
            </a:r>
            <a:r>
              <a:rPr lang="ru-RU" dirty="0"/>
              <a:t> </a:t>
            </a:r>
            <a:r>
              <a:rPr lang="ru-RU" dirty="0" err="1"/>
              <a:t>ұсынады</a:t>
            </a:r>
            <a:r>
              <a:rPr lang="ru-RU" dirty="0"/>
              <a:t>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188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069"/>
          </a:xfrm>
        </p:spPr>
        <p:txBody>
          <a:bodyPr>
            <a:normAutofit/>
          </a:bodyPr>
          <a:lstStyle/>
          <a:p>
            <a:r>
              <a:rPr lang="ru-RU" sz="18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Көрсетілетін</a:t>
            </a:r>
            <a:r>
              <a:rPr lang="ru-RU" sz="1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1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берушінің</a:t>
            </a:r>
            <a:r>
              <a:rPr lang="ru-RU" sz="1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sz="1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басқармасының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Көкшетау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Көкшетау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қаласының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№7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білмі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КММ</a:t>
            </a: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81051"/>
            <a:ext cx="8596668" cy="4160311"/>
          </a:xfrm>
        </p:spPr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Мекенжайы : </a:t>
            </a:r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Станционный кенті Юбилейный көшесі 19/1 </a:t>
            </a:r>
          </a:p>
          <a:p>
            <a:endParaRPr lang="kk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 /87162/ 44- 00- 01</a:t>
            </a:r>
          </a:p>
          <a:p>
            <a:endParaRPr lang="kk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директоры: Алибекова  Айсауле Оразбаевна  </a:t>
            </a:r>
          </a:p>
          <a:p>
            <a:endParaRPr lang="kk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Хатшы: Ержанова Асель Каиржановна 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22689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390</Words>
  <Application>Microsoft Office PowerPoint</Application>
  <PresentationFormat>Широкоэкранный</PresentationFormat>
  <Paragraphs>40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Аспект</vt:lpstr>
      <vt:lpstr>«Ақмола облысы білім басқармасының Көкшетау қаласы бойынша  білім бөлімі Көкшетау қаласының №7 жалпы орта білім беретін мектебі» КММ</vt:lpstr>
      <vt:lpstr>мемлекеттік қызмет көрсетуге қойылатын негізгі талаптардың тізбесі:  "Бастауыш, негізгі орта, жалпы орта білім беру ұйымдары арасында балаларды ауыстыру үшін құжаттарды қабылдау"  </vt:lpstr>
      <vt:lpstr>-Мемлекеттік қызметті көрсету нәтижесі:</vt:lpstr>
      <vt:lpstr>-Мемлекеттік қызмет көрсету үшін қажетті құжаттар тізбесі:</vt:lpstr>
      <vt:lpstr>Көрсетілетін қызметті берушінің атауы: «Ақмола облысы білім басқармасының Көкшетау қаласы бойынша білім бөлімі Көкшетау қаласының №7 жалпы орта білмі беретін мектебі» КММ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«Ақмола облысы білім басқармасының Көкшетау қаласы бойынша  білім бөлімі Көкшетау қаласының №7 жалпы орта білім беретін мектебі» КММ</dc:title>
  <dc:creator>User</dc:creator>
  <cp:lastModifiedBy>User</cp:lastModifiedBy>
  <cp:revision>8</cp:revision>
  <dcterms:created xsi:type="dcterms:W3CDTF">2025-11-18T07:08:53Z</dcterms:created>
  <dcterms:modified xsi:type="dcterms:W3CDTF">2025-11-24T05:26:35Z</dcterms:modified>
</cp:coreProperties>
</file>